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</p:sldIdLst>
  <p:sldSz cx="9144000" cy="6858000" type="screen4x3"/>
  <p:notesSz cx="681355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88640"/>
            <a:ext cx="6172200" cy="10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ГИА по направлению подготовки  38.03.01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(очно-заочная форма обучения)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484784"/>
            <a:ext cx="6984776" cy="489013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Сроки ГИА -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20.01.2025 – 16.02.2025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ГИА  -  защита ВКР  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защиты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12.02.2025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обучающихся, допущенных к ГИА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чел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защиты ВКР:</a:t>
            </a:r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балл защиты ВКР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4,4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63872"/>
              </p:ext>
            </p:extLst>
          </p:nvPr>
        </p:nvGraphicFramePr>
        <p:xfrm>
          <a:off x="2411761" y="3645024"/>
          <a:ext cx="6336703" cy="1728192"/>
        </p:xfrm>
        <a:graphic>
          <a:graphicData uri="http://schemas.openxmlformats.org/drawingml/2006/table">
            <a:tbl>
              <a:tblPr/>
              <a:tblGrid>
                <a:gridCol w="961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5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02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обучающихся допущенных к защите выпускной квалификационной работе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Результаты защиты выпускной квалификационной работы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отлично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хорошо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88640"/>
            <a:ext cx="6172200" cy="108012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ГИА по направлению подготовки  38.03.01 Экономика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(заочная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обучения)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484784"/>
            <a:ext cx="6984776" cy="489013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Сроки ГИА -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31.03.2025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27.04.2025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ГИА  -  защита ВКР  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Даты защиты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16.04.2025, 17.04.2025 и 18.04.2025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обучающихся, допущенных к ГИА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</a:p>
          <a:p>
            <a:endParaRPr lang="ru-RU" dirty="0" smtClean="0"/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защиты ВКР:</a:t>
            </a:r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балл защиты ВКР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4,6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667538"/>
              </p:ext>
            </p:extLst>
          </p:nvPr>
        </p:nvGraphicFramePr>
        <p:xfrm>
          <a:off x="2411761" y="3645024"/>
          <a:ext cx="6336703" cy="1728192"/>
        </p:xfrm>
        <a:graphic>
          <a:graphicData uri="http://schemas.openxmlformats.org/drawingml/2006/table">
            <a:tbl>
              <a:tblPr/>
              <a:tblGrid>
                <a:gridCol w="961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5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02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обучающихся допущенных к защите выпускной квалификационной работе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Результаты защиты выпускной квалификационной работы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отлично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хорошо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5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88640"/>
            <a:ext cx="6172200" cy="10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ГИА по направлению подготовки  38.03.02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Менеджмент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(заочная форма обучения)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484784"/>
            <a:ext cx="6984776" cy="4890138"/>
          </a:xfrm>
        </p:spPr>
        <p:txBody>
          <a:bodyPr/>
          <a:lstStyle/>
          <a:p>
            <a:pPr lvl="0">
              <a:buClr>
                <a:srgbClr val="FE8637"/>
              </a:buClr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Сроки ГИА - 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31.03.2025 - 27.04.2025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ГИА  -  защита ВКР  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Даты защиты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–21.04.2025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обучающихся, допущенных к ГИА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защиты ВКР:</a:t>
            </a:r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балл защиты ВКР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4,8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248995"/>
              </p:ext>
            </p:extLst>
          </p:nvPr>
        </p:nvGraphicFramePr>
        <p:xfrm>
          <a:off x="2411761" y="3645024"/>
          <a:ext cx="6336703" cy="1728192"/>
        </p:xfrm>
        <a:graphic>
          <a:graphicData uri="http://schemas.openxmlformats.org/drawingml/2006/table">
            <a:tbl>
              <a:tblPr/>
              <a:tblGrid>
                <a:gridCol w="961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5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02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обучающихся допущенных к защите выпускной квалификационной работе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Результаты защиты выпускной квалификационной работы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отлично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хорошо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88640"/>
            <a:ext cx="6172200" cy="129614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целом по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факультету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(Направления подготовки:</a:t>
            </a:r>
            <a:br>
              <a:rPr lang="ru-RU" sz="2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38.03.01 Экономика и 38.03.02 Менеджмент</a:t>
            </a:r>
            <a:br>
              <a:rPr lang="ru-RU" sz="2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очно –заочная и заочная формы обучения)</a:t>
            </a:r>
            <a:endParaRPr lang="ru-RU" sz="22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628800"/>
            <a:ext cx="6984776" cy="474612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обучающихся, допущенных к ГИА –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u="sng" dirty="0" smtClean="0">
              <a:solidFill>
                <a:srgbClr val="FF0000"/>
              </a:solidFill>
            </a:endParaRPr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защиты ВКР:</a:t>
            </a:r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/>
          </a:p>
          <a:p>
            <a:endParaRPr lang="ru-RU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балл защиты ВКР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4,6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555459"/>
              </p:ext>
            </p:extLst>
          </p:nvPr>
        </p:nvGraphicFramePr>
        <p:xfrm>
          <a:off x="2286001" y="2420888"/>
          <a:ext cx="6462464" cy="2031856"/>
        </p:xfrm>
        <a:graphic>
          <a:graphicData uri="http://schemas.openxmlformats.org/drawingml/2006/table">
            <a:tbl>
              <a:tblPr/>
              <a:tblGrid>
                <a:gridCol w="701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39702329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9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904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 обучения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выпускников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Результаты защиты выпускной квалификационной работы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отлично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хорошо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неудовлетворительно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абс.,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очно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-заочная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заочная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91" marR="65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843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5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186</TotalTime>
  <Words>337</Words>
  <Application>Microsoft Office PowerPoint</Application>
  <PresentationFormat>Экран (4:3)</PresentationFormat>
  <Paragraphs>157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Century Schoolbook</vt:lpstr>
      <vt:lpstr>Times New Roman</vt:lpstr>
      <vt:lpstr>Wingdings</vt:lpstr>
      <vt:lpstr>Wingdings 2</vt:lpstr>
      <vt:lpstr>Эркер</vt:lpstr>
      <vt:lpstr>Результаты ГИА по направлению подготовки  38.03.01 Экономика (очно-заочная форма обучения)</vt:lpstr>
      <vt:lpstr>Результаты ГИА по направлению подготовки  38.03.01 Экономика (заочная форма обучения)</vt:lpstr>
      <vt:lpstr>Результаты ГИА по направлению подготовки  38.03.02 Менеджмент (заочная форма обучения)</vt:lpstr>
      <vt:lpstr>Результаты ГИА в целом по факультету (Направления подготовки:  38.03.01 Экономика и 38.03.02 Менеджмент очно –заочная и заочная формы обучения)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ГИА по направлению подготовки  38.03.01 Экономика</dc:title>
  <dc:creator>Татьяна Николаевна Ушакова</dc:creator>
  <cp:lastModifiedBy>ushakovatn</cp:lastModifiedBy>
  <cp:revision>16</cp:revision>
  <dcterms:created xsi:type="dcterms:W3CDTF">2024-05-17T09:56:50Z</dcterms:created>
  <dcterms:modified xsi:type="dcterms:W3CDTF">2025-05-15T07:48:53Z</dcterms:modified>
</cp:coreProperties>
</file>